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7"/>
  </p:notesMasterIdLst>
  <p:sldIdLst>
    <p:sldId id="411" r:id="rId5"/>
    <p:sldId id="412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eti Shetty" initials="PS" lastIdx="14" clrIdx="0">
    <p:extLst>
      <p:ext uri="{19B8F6BF-5375-455C-9EA6-DF929625EA0E}">
        <p15:presenceInfo xmlns:p15="http://schemas.microsoft.com/office/powerpoint/2012/main" userId="S::Preeti.Shetty@upshot.org.uk::86a6c463-9f9c-472c-b3d2-f1e8f673f9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39"/>
    <a:srgbClr val="5AB031"/>
    <a:srgbClr val="44BD00"/>
    <a:srgbClr val="E0ECD5"/>
    <a:srgbClr val="CEFFC8"/>
    <a:srgbClr val="9CE893"/>
    <a:srgbClr val="F1F1F1"/>
    <a:srgbClr val="FF6D6D"/>
    <a:srgbClr val="1F874A"/>
    <a:srgbClr val="E8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7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 Wilson" userId="d02462c8-791a-4cf7-af67-1b432a1d0c60" providerId="ADAL" clId="{8A41DEA3-BA2F-4E28-8BF5-BBCCEAE66358}"/>
    <pc:docChg chg="delSld">
      <pc:chgData name="Lin Wilson" userId="d02462c8-791a-4cf7-af67-1b432a1d0c60" providerId="ADAL" clId="{8A41DEA3-BA2F-4E28-8BF5-BBCCEAE66358}" dt="2023-09-06T10:02:03.338" v="0" actId="2696"/>
      <pc:docMkLst>
        <pc:docMk/>
      </pc:docMkLst>
      <pc:sldChg chg="del">
        <pc:chgData name="Lin Wilson" userId="d02462c8-791a-4cf7-af67-1b432a1d0c60" providerId="ADAL" clId="{8A41DEA3-BA2F-4E28-8BF5-BBCCEAE66358}" dt="2023-09-06T10:02:03.338" v="0" actId="2696"/>
        <pc:sldMkLst>
          <pc:docMk/>
          <pc:sldMk cId="3027595576" sldId="4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40965-189B-4027-A9AD-50AA618B1C9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CE2C3-3786-4F48-BC0D-A56333DE5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1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45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69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693F6A-4DFD-201E-2600-4D7DE43DB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B5F01-1E22-298E-D999-149CFB918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BB8AC-83D4-1208-800D-37E10468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7674-2F8E-574D-ABA0-5A693846FCA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0CEDA-9043-92EB-D082-F2875C9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FEB61-1D1F-0F2A-D56D-54DB1557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2787-7D5F-BF43-BC32-56862421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te&#10;&#10;Description automatically generated">
            <a:extLst>
              <a:ext uri="{FF2B5EF4-FFF2-40B4-BE49-F238E27FC236}">
                <a16:creationId xmlns:a16="http://schemas.microsoft.com/office/drawing/2014/main" id="{71E7DA88-728D-BD48-BBFB-787A2AA1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4911" y="8133798"/>
            <a:ext cx="570813" cy="88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1F373-053D-C048-8C75-481D77D53D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0" y="2707"/>
            <a:ext cx="6858000" cy="99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92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16">
          <p15:clr>
            <a:srgbClr val="FBAE40"/>
          </p15:clr>
        </p15:guide>
        <p15:guide id="4" orient="horz" pos="565">
          <p15:clr>
            <a:srgbClr val="FBAE40"/>
          </p15:clr>
        </p15:guide>
        <p15:guide id="5" orient="horz" pos="5675">
          <p15:clr>
            <a:srgbClr val="FBAE40"/>
          </p15:clr>
        </p15:guide>
        <p15:guide id="6" pos="221">
          <p15:clr>
            <a:srgbClr val="FBAE40"/>
          </p15:clr>
        </p15:guide>
        <p15:guide id="7" pos="3755">
          <p15:clr>
            <a:srgbClr val="FBAE40"/>
          </p15:clr>
        </p15:guide>
        <p15:guide id="8" pos="409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E981F-D5FC-0693-DB71-C4EBA25A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2DE92-F901-D0DB-34CE-BE65215B6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FF47F-7153-7A97-4C30-E44656EAA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7674-2F8E-574D-ABA0-5A693846FCA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A9C8-94BF-9302-245E-1828ECF3B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91955-3E23-EB12-61FF-B6745E085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2787-7D5F-BF43-BC32-56862421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4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4" r:id="rId2"/>
    <p:sldLayoutId id="2147483708" r:id="rId3"/>
    <p:sldLayoutId id="214748370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nfirmsubscription.com/h/d/ED11A0C0F9BAAB68" TargetMode="External"/><Relationship Id="rId3" Type="http://schemas.openxmlformats.org/officeDocument/2006/relationships/hyperlink" Target="https://www.youtube.com/channel/UCHei4iQh37ajOegm6g68n0A" TargetMode="External"/><Relationship Id="rId7" Type="http://schemas.openxmlformats.org/officeDocument/2006/relationships/hyperlink" Target="https://www.youtube.com/watch?v=8Ekl5btfBF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upshot.org.uk" TargetMode="External"/><Relationship Id="rId5" Type="http://schemas.openxmlformats.org/officeDocument/2006/relationships/hyperlink" Target="https://www.linkedin.com/company/upshot-system/" TargetMode="External"/><Relationship Id="rId4" Type="http://schemas.openxmlformats.org/officeDocument/2006/relationships/hyperlink" Target="https://twitter.com/UpshotSyste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nfirmsubscription.com/h/d/ED11A0C0F9BAAB68" TargetMode="External"/><Relationship Id="rId3" Type="http://schemas.openxmlformats.org/officeDocument/2006/relationships/hyperlink" Target="https://www.youtube.com/channel/UCHei4iQh37ajOegm6g68n0A" TargetMode="External"/><Relationship Id="rId7" Type="http://schemas.openxmlformats.org/officeDocument/2006/relationships/hyperlink" Target="https://www.youtube.com/watch?v=8Ekl5btfBF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upshot.org.uk" TargetMode="External"/><Relationship Id="rId5" Type="http://schemas.openxmlformats.org/officeDocument/2006/relationships/hyperlink" Target="https://www.linkedin.com/company/upshot-system/" TargetMode="External"/><Relationship Id="rId4" Type="http://schemas.openxmlformats.org/officeDocument/2006/relationships/hyperlink" Target="https://twitter.com/UpshotSyste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A4A56918-6736-29D2-AE37-4540296992D5}"/>
              </a:ext>
            </a:extLst>
          </p:cNvPr>
          <p:cNvSpPr/>
          <p:nvPr/>
        </p:nvSpPr>
        <p:spPr>
          <a:xfrm>
            <a:off x="2832100" y="9340850"/>
            <a:ext cx="30480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D3FC6A07-47C1-059E-7F4A-AC76F62BDEBA}"/>
              </a:ext>
            </a:extLst>
          </p:cNvPr>
          <p:cNvSpPr/>
          <p:nvPr/>
        </p:nvSpPr>
        <p:spPr>
          <a:xfrm>
            <a:off x="3168650" y="9340850"/>
            <a:ext cx="30480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778FBFB5-CA56-870B-B055-3677C0CBF129}"/>
              </a:ext>
            </a:extLst>
          </p:cNvPr>
          <p:cNvSpPr/>
          <p:nvPr/>
        </p:nvSpPr>
        <p:spPr>
          <a:xfrm>
            <a:off x="3505200" y="9340850"/>
            <a:ext cx="30480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455ACD11-D519-8018-3002-BE504ACB99DF}"/>
              </a:ext>
            </a:extLst>
          </p:cNvPr>
          <p:cNvSpPr/>
          <p:nvPr/>
        </p:nvSpPr>
        <p:spPr>
          <a:xfrm>
            <a:off x="584200" y="9512300"/>
            <a:ext cx="125095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7"/>
            <a:extLst>
              <a:ext uri="{FF2B5EF4-FFF2-40B4-BE49-F238E27FC236}">
                <a16:creationId xmlns:a16="http://schemas.microsoft.com/office/drawing/2014/main" id="{9A807A87-E1F4-374E-920B-93430C0F22B1}"/>
              </a:ext>
            </a:extLst>
          </p:cNvPr>
          <p:cNvSpPr/>
          <p:nvPr/>
        </p:nvSpPr>
        <p:spPr>
          <a:xfrm>
            <a:off x="3924300" y="9350375"/>
            <a:ext cx="125095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8"/>
            <a:extLst>
              <a:ext uri="{FF2B5EF4-FFF2-40B4-BE49-F238E27FC236}">
                <a16:creationId xmlns:a16="http://schemas.microsoft.com/office/drawing/2014/main" id="{B429DF37-A72B-D9C0-7EFD-C6E545E42F2A}"/>
              </a:ext>
            </a:extLst>
          </p:cNvPr>
          <p:cNvSpPr/>
          <p:nvPr/>
        </p:nvSpPr>
        <p:spPr>
          <a:xfrm>
            <a:off x="5200650" y="9350375"/>
            <a:ext cx="125095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9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FCB89094-8823-5843-7DEF-A4BD8FD47595}"/>
              </a:ext>
            </a:extLst>
          </p:cNvPr>
          <p:cNvSpPr/>
          <p:nvPr/>
        </p:nvSpPr>
        <p:spPr>
          <a:xfrm>
            <a:off x="2832100" y="9340850"/>
            <a:ext cx="30480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0D13FF13-8D14-47FB-0CB7-7CB40D030AAA}"/>
              </a:ext>
            </a:extLst>
          </p:cNvPr>
          <p:cNvSpPr/>
          <p:nvPr/>
        </p:nvSpPr>
        <p:spPr>
          <a:xfrm>
            <a:off x="3168650" y="9340850"/>
            <a:ext cx="30480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ED11647C-37F4-A928-75C5-FF3F79AE4F85}"/>
              </a:ext>
            </a:extLst>
          </p:cNvPr>
          <p:cNvSpPr/>
          <p:nvPr/>
        </p:nvSpPr>
        <p:spPr>
          <a:xfrm>
            <a:off x="3505200" y="9340850"/>
            <a:ext cx="30480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81F6F7EF-30B7-69D5-F912-940B870F55DF}"/>
              </a:ext>
            </a:extLst>
          </p:cNvPr>
          <p:cNvSpPr/>
          <p:nvPr/>
        </p:nvSpPr>
        <p:spPr>
          <a:xfrm>
            <a:off x="584200" y="9512300"/>
            <a:ext cx="125095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7"/>
            <a:extLst>
              <a:ext uri="{FF2B5EF4-FFF2-40B4-BE49-F238E27FC236}">
                <a16:creationId xmlns:a16="http://schemas.microsoft.com/office/drawing/2014/main" id="{0DBD3D07-10A7-5A39-3BC0-408C61ABC9E8}"/>
              </a:ext>
            </a:extLst>
          </p:cNvPr>
          <p:cNvSpPr/>
          <p:nvPr/>
        </p:nvSpPr>
        <p:spPr>
          <a:xfrm>
            <a:off x="3924300" y="9350375"/>
            <a:ext cx="125095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8"/>
            <a:extLst>
              <a:ext uri="{FF2B5EF4-FFF2-40B4-BE49-F238E27FC236}">
                <a16:creationId xmlns:a16="http://schemas.microsoft.com/office/drawing/2014/main" id="{B91603E5-C488-9597-4D49-258429E9EB12}"/>
              </a:ext>
            </a:extLst>
          </p:cNvPr>
          <p:cNvSpPr/>
          <p:nvPr/>
        </p:nvSpPr>
        <p:spPr>
          <a:xfrm>
            <a:off x="5200650" y="9350375"/>
            <a:ext cx="1250950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36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0B0FB0A2892F4CAB438153983F97DF" ma:contentTypeVersion="16" ma:contentTypeDescription="Create a new document." ma:contentTypeScope="" ma:versionID="e1defa435682cf432e066d8ae700735a">
  <xsd:schema xmlns:xsd="http://www.w3.org/2001/XMLSchema" xmlns:xs="http://www.w3.org/2001/XMLSchema" xmlns:p="http://schemas.microsoft.com/office/2006/metadata/properties" xmlns:ns2="d75c7e90-5ce2-4576-a2f4-5fab3e691e56" xmlns:ns3="6d000c44-8608-4490-9c20-e004d75ab569" targetNamespace="http://schemas.microsoft.com/office/2006/metadata/properties" ma:root="true" ma:fieldsID="82e77e001e8ef906d7b75b7ac258f754" ns2:_="" ns3:_="">
    <xsd:import namespace="d75c7e90-5ce2-4576-a2f4-5fab3e691e56"/>
    <xsd:import namespace="6d000c44-8608-4490-9c20-e004d75ab5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c7e90-5ce2-4576-a2f4-5fab3e691e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3940d26-1073-4aca-ad26-ea57fe80e2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000c44-8608-4490-9c20-e004d75ab5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a857a0-234a-48df-b587-77c86c85edd0}" ma:internalName="TaxCatchAll" ma:showField="CatchAllData" ma:web="6d000c44-8608-4490-9c20-e004d75ab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5c7e90-5ce2-4576-a2f4-5fab3e691e56">
      <Terms xmlns="http://schemas.microsoft.com/office/infopath/2007/PartnerControls"/>
    </lcf76f155ced4ddcb4097134ff3c332f>
    <TaxCatchAll xmlns="6d000c44-8608-4490-9c20-e004d75ab569" xsi:nil="true"/>
  </documentManagement>
</p:properties>
</file>

<file path=customXml/itemProps1.xml><?xml version="1.0" encoding="utf-8"?>
<ds:datastoreItem xmlns:ds="http://schemas.openxmlformats.org/officeDocument/2006/customXml" ds:itemID="{89E3C092-9C69-49BC-8C4B-E3D099A1D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5c7e90-5ce2-4576-a2f4-5fab3e691e56"/>
    <ds:schemaRef ds:uri="6d000c44-8608-4490-9c20-e004d75ab5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B0C910-3F9F-4085-9442-6F2A5E98AC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A91E4C-C780-47AB-A00D-36F993F36F7E}">
  <ds:schemaRefs>
    <ds:schemaRef ds:uri="http://schemas.microsoft.com/office/2006/metadata/properties"/>
    <ds:schemaRef ds:uri="http://schemas.microsoft.com/office/infopath/2007/PartnerControls"/>
    <ds:schemaRef ds:uri="d75c7e90-5ce2-4576-a2f4-5fab3e691e56"/>
    <ds:schemaRef ds:uri="6d000c44-8608-4490-9c20-e004d75ab5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2848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Preeti Shetty</dc:creator>
  <cp:lastModifiedBy>Lin Wilson</cp:lastModifiedBy>
  <cp:revision>141</cp:revision>
  <dcterms:created xsi:type="dcterms:W3CDTF">2021-07-09T10:04:05Z</dcterms:created>
  <dcterms:modified xsi:type="dcterms:W3CDTF">2023-09-06T10:02:12Z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0x0101009A0B0FB0A2892F4CAB438153983F97DF</vt:lpwstr>
  </property>
  <property fmtid="{D5CDD505-2E9C-101B-9397-08002B2CF9AE}" pid="3" name="MediaServiceImageTags">
    <vt:lpwstr/>
  </property>
</Properties>
</file>